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 id="2147483711" r:id="rId2"/>
  </p:sldMasterIdLst>
  <p:notesMasterIdLst>
    <p:notesMasterId r:id="rId10"/>
  </p:notesMasterIdLst>
  <p:sldIdLst>
    <p:sldId id="260" r:id="rId3"/>
    <p:sldId id="261" r:id="rId4"/>
    <p:sldId id="262" r:id="rId5"/>
    <p:sldId id="263" r:id="rId6"/>
    <p:sldId id="264" r:id="rId7"/>
    <p:sldId id="265" r:id="rId8"/>
    <p:sldId id="266" r:id="rId9"/>
  </p:sldIdLst>
  <p:sldSz cx="9144000" cy="6858000" type="screen4x3"/>
  <p:notesSz cx="6858000" cy="9144000"/>
  <p:defaultTextStyle>
    <a:defPPr>
      <a:defRPr lang="ko-KR"/>
    </a:defPPr>
    <a:lvl1pPr algn="l" rtl="0" fontAlgn="base" latinLnBrk="1">
      <a:spcBef>
        <a:spcPct val="0"/>
      </a:spcBef>
      <a:spcAft>
        <a:spcPct val="0"/>
      </a:spcAft>
      <a:defRPr kumimoji="1" kern="1200">
        <a:solidFill>
          <a:schemeClr val="tx1"/>
        </a:solidFill>
        <a:latin typeface="굴림" charset="-127"/>
        <a:ea typeface="굴림" charset="-127"/>
        <a:cs typeface="+mn-cs"/>
      </a:defRPr>
    </a:lvl1pPr>
    <a:lvl2pPr marL="457200" algn="l" rtl="0" fontAlgn="base" latinLnBrk="1">
      <a:spcBef>
        <a:spcPct val="0"/>
      </a:spcBef>
      <a:spcAft>
        <a:spcPct val="0"/>
      </a:spcAft>
      <a:defRPr kumimoji="1" kern="1200">
        <a:solidFill>
          <a:schemeClr val="tx1"/>
        </a:solidFill>
        <a:latin typeface="굴림" charset="-127"/>
        <a:ea typeface="굴림" charset="-127"/>
        <a:cs typeface="+mn-cs"/>
      </a:defRPr>
    </a:lvl2pPr>
    <a:lvl3pPr marL="914400" algn="l" rtl="0" fontAlgn="base" latinLnBrk="1">
      <a:spcBef>
        <a:spcPct val="0"/>
      </a:spcBef>
      <a:spcAft>
        <a:spcPct val="0"/>
      </a:spcAft>
      <a:defRPr kumimoji="1" kern="1200">
        <a:solidFill>
          <a:schemeClr val="tx1"/>
        </a:solidFill>
        <a:latin typeface="굴림" charset="-127"/>
        <a:ea typeface="굴림" charset="-127"/>
        <a:cs typeface="+mn-cs"/>
      </a:defRPr>
    </a:lvl3pPr>
    <a:lvl4pPr marL="1371600" algn="l" rtl="0" fontAlgn="base" latinLnBrk="1">
      <a:spcBef>
        <a:spcPct val="0"/>
      </a:spcBef>
      <a:spcAft>
        <a:spcPct val="0"/>
      </a:spcAft>
      <a:defRPr kumimoji="1" kern="1200">
        <a:solidFill>
          <a:schemeClr val="tx1"/>
        </a:solidFill>
        <a:latin typeface="굴림" charset="-127"/>
        <a:ea typeface="굴림" charset="-127"/>
        <a:cs typeface="+mn-cs"/>
      </a:defRPr>
    </a:lvl4pPr>
    <a:lvl5pPr marL="1828800" algn="l" rtl="0" fontAlgn="base" latinLnBrk="1">
      <a:spcBef>
        <a:spcPct val="0"/>
      </a:spcBef>
      <a:spcAft>
        <a:spcPct val="0"/>
      </a:spcAft>
      <a:defRPr kumimoji="1" kern="1200">
        <a:solidFill>
          <a:schemeClr val="tx1"/>
        </a:solidFill>
        <a:latin typeface="굴림" charset="-127"/>
        <a:ea typeface="굴림" charset="-127"/>
        <a:cs typeface="+mn-cs"/>
      </a:defRPr>
    </a:lvl5pPr>
    <a:lvl6pPr marL="2286000" algn="l" defTabSz="914400" rtl="0" eaLnBrk="1" latinLnBrk="1" hangingPunct="1">
      <a:defRPr kumimoji="1" kern="1200">
        <a:solidFill>
          <a:schemeClr val="tx1"/>
        </a:solidFill>
        <a:latin typeface="굴림" charset="-127"/>
        <a:ea typeface="굴림" charset="-127"/>
        <a:cs typeface="+mn-cs"/>
      </a:defRPr>
    </a:lvl6pPr>
    <a:lvl7pPr marL="2743200" algn="l" defTabSz="914400" rtl="0" eaLnBrk="1" latinLnBrk="1" hangingPunct="1">
      <a:defRPr kumimoji="1" kern="1200">
        <a:solidFill>
          <a:schemeClr val="tx1"/>
        </a:solidFill>
        <a:latin typeface="굴림" charset="-127"/>
        <a:ea typeface="굴림" charset="-127"/>
        <a:cs typeface="+mn-cs"/>
      </a:defRPr>
    </a:lvl7pPr>
    <a:lvl8pPr marL="3200400" algn="l" defTabSz="914400" rtl="0" eaLnBrk="1" latinLnBrk="1" hangingPunct="1">
      <a:defRPr kumimoji="1" kern="1200">
        <a:solidFill>
          <a:schemeClr val="tx1"/>
        </a:solidFill>
        <a:latin typeface="굴림" charset="-127"/>
        <a:ea typeface="굴림" charset="-127"/>
        <a:cs typeface="+mn-cs"/>
      </a:defRPr>
    </a:lvl8pPr>
    <a:lvl9pPr marL="3657600" algn="l" defTabSz="914400" rtl="0" eaLnBrk="1" latinLnBrk="1" hangingPunct="1">
      <a:defRPr kumimoji="1" kern="1200">
        <a:solidFill>
          <a:schemeClr val="tx1"/>
        </a:solidFill>
        <a:latin typeface="굴림" charset="-127"/>
        <a:ea typeface="굴림" charset="-127"/>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333399"/>
    <a:srgbClr val="CC0099"/>
    <a:srgbClr val="CC3399"/>
    <a:srgbClr val="9900CC"/>
    <a:srgbClr val="CC00FF"/>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63" autoAdjust="0"/>
    <p:restoredTop sz="94614" autoAdjust="0"/>
  </p:normalViewPr>
  <p:slideViewPr>
    <p:cSldViewPr>
      <p:cViewPr>
        <p:scale>
          <a:sx n="80" d="100"/>
          <a:sy n="80" d="100"/>
        </p:scale>
        <p:origin x="-132" y="-558"/>
      </p:cViewPr>
      <p:guideLst>
        <p:guide orient="horz" pos="2160"/>
        <p:guide pos="2880"/>
      </p:guideLst>
    </p:cSldViewPr>
  </p:slideViewPr>
  <p:outlineViewPr>
    <p:cViewPr>
      <p:scale>
        <a:sx n="33" d="100"/>
        <a:sy n="33" d="100"/>
      </p:scale>
      <p:origin x="0" y="5034"/>
    </p:cViewPr>
  </p:outlineViewPr>
  <p:notesTextViewPr>
    <p:cViewPr>
      <p:scale>
        <a:sx n="100" d="100"/>
        <a:sy n="100" d="100"/>
      </p:scale>
      <p:origin x="0" y="0"/>
    </p:cViewPr>
  </p:notesTextViewPr>
  <p:sorterViewPr>
    <p:cViewPr>
      <p:scale>
        <a:sx n="50" d="100"/>
        <a:sy n="50" d="100"/>
      </p:scale>
      <p:origin x="0" y="258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E4095B-7A7C-4159-A482-D5FFFE317B21}" type="datetimeFigureOut">
              <a:rPr lang="en-US" smtClean="0"/>
              <a:pPr/>
              <a:t>12/30/2012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52269D-87DB-4827-B8BC-CDB08F4FEF17}" type="slidenum">
              <a:rPr lang="en-US" smtClean="0"/>
              <a:pPr/>
              <a:t>‹#›</a:t>
            </a:fld>
            <a:endParaRPr lang="en-US" dirty="0"/>
          </a:p>
        </p:txBody>
      </p:sp>
    </p:spTree>
    <p:extLst>
      <p:ext uri="{BB962C8B-B14F-4D97-AF65-F5344CB8AC3E}">
        <p14:creationId xmlns:p14="http://schemas.microsoft.com/office/powerpoint/2010/main" val="22725974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7504" y="116632"/>
            <a:ext cx="8928992" cy="792088"/>
          </a:xfrm>
        </p:spPr>
        <p:txBody>
          <a:bodyPr anchor="t" anchorCtr="0">
            <a:noAutofit/>
          </a:bodyPr>
          <a:lstStyle>
            <a:lvl1pPr algn="l">
              <a:defRPr lang="en-US" altLang="en-US" sz="4000" b="1" kern="1200" dirty="0" smtClean="0">
                <a:solidFill>
                  <a:srgbClr val="002060"/>
                </a:solidFill>
                <a:latin typeface="08서울남산체 EB" pitchFamily="18" charset="-127"/>
                <a:ea typeface="08서울남산체 EB" pitchFamily="18" charset="-127"/>
                <a:cs typeface="+mn-cs"/>
              </a:defRPr>
            </a:lvl1pPr>
          </a:lstStyle>
          <a:p>
            <a:r>
              <a:rPr lang="en-US" dirty="0" smtClean="0"/>
              <a:t>&lt;</a:t>
            </a:r>
            <a:r>
              <a:rPr lang="en-US" altLang="ko-KR" dirty="0" smtClean="0"/>
              <a:t>Sub-topic&gt; 1. </a:t>
            </a:r>
            <a:r>
              <a:rPr lang="ko-KR" altLang="en-US" dirty="0" smtClean="0"/>
              <a:t>예수 사랑</a:t>
            </a:r>
            <a:endParaRPr lang="en-US" dirty="0"/>
          </a:p>
        </p:txBody>
      </p:sp>
      <p:sp>
        <p:nvSpPr>
          <p:cNvPr id="3" name="Content Placeholder 2"/>
          <p:cNvSpPr>
            <a:spLocks noGrp="1"/>
          </p:cNvSpPr>
          <p:nvPr>
            <p:ph idx="1" hasCustomPrompt="1"/>
          </p:nvPr>
        </p:nvSpPr>
        <p:spPr>
          <a:xfrm>
            <a:off x="107504" y="980728"/>
            <a:ext cx="8928992" cy="5256584"/>
          </a:xfrm>
        </p:spPr>
        <p:txBody>
          <a:bodyPr>
            <a:noAutofit/>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4000" b="1" baseline="0">
                <a:solidFill>
                  <a:srgbClr val="333399"/>
                </a:solidFill>
                <a:latin typeface="08서울남산체 EB" pitchFamily="18" charset="-127"/>
                <a:ea typeface="08서울남산체 EB" pitchFamily="18" charset="-127"/>
              </a:defRPr>
            </a:lvl1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altLang="ko-KR" dirty="0" smtClean="0"/>
              <a:t>&lt;Bible Verse&gt;</a:t>
            </a:r>
            <a:br>
              <a:rPr lang="en-US" altLang="ko-KR" dirty="0" smtClean="0"/>
            </a:br>
            <a:r>
              <a:rPr lang="ko-KR" altLang="en-US" dirty="0" smtClean="0"/>
              <a:t>창세기 </a:t>
            </a:r>
            <a:r>
              <a:rPr lang="en-US" altLang="ko-KR" dirty="0" smtClean="0"/>
              <a:t>1:1 </a:t>
            </a:r>
            <a:r>
              <a:rPr lang="en-US" dirty="0" smtClean="0"/>
              <a:t>(Shift-Enter)</a:t>
            </a:r>
            <a:br>
              <a:rPr lang="en-US" dirty="0" smtClean="0"/>
            </a:br>
            <a:r>
              <a:rPr lang="ko-KR" altLang="en-US" dirty="0" smtClean="0"/>
              <a:t>태초에 하나님이 천지를 창조하시니라 </a:t>
            </a:r>
            <a:endParaRPr lang="en-US" altLang="ko-KR" dirty="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AutoShape 2"/>
          <p:cNvSpPr>
            <a:spLocks noChangeArrowheads="1"/>
          </p:cNvSpPr>
          <p:nvPr userDrawn="1"/>
        </p:nvSpPr>
        <p:spPr bwMode="auto">
          <a:xfrm>
            <a:off x="683568" y="1988840"/>
            <a:ext cx="7776864" cy="3240360"/>
          </a:xfrm>
          <a:prstGeom prst="roundRect">
            <a:avLst>
              <a:gd name="adj" fmla="val 16667"/>
            </a:avLst>
          </a:prstGeom>
          <a:solidFill>
            <a:schemeClr val="bg1">
              <a:alpha val="50980"/>
            </a:schemeClr>
          </a:solidFill>
          <a:ln w="6350">
            <a:solidFill>
              <a:schemeClr val="bg2"/>
            </a:solidFill>
            <a:round/>
            <a:headEnd/>
            <a:tailEnd/>
          </a:ln>
        </p:spPr>
        <p:txBody>
          <a:bodyPr wrap="none" anchor="ctr"/>
          <a:lstStyle/>
          <a:p>
            <a:pPr algn="ctr">
              <a:lnSpc>
                <a:spcPct val="120000"/>
              </a:lnSpc>
            </a:pPr>
            <a:endParaRPr lang="en-US" altLang="ko-KR" sz="8800" dirty="0" smtClean="0">
              <a:solidFill>
                <a:schemeClr val="accent2"/>
              </a:solidFill>
              <a:latin typeface="08서울남산체 EB" pitchFamily="18" charset="-127"/>
              <a:ea typeface="08서울남산체 EB" pitchFamily="18" charset="-127"/>
            </a:endParaRPr>
          </a:p>
        </p:txBody>
      </p:sp>
      <p:sp>
        <p:nvSpPr>
          <p:cNvPr id="2" name="Title 1"/>
          <p:cNvSpPr>
            <a:spLocks noGrp="1"/>
          </p:cNvSpPr>
          <p:nvPr>
            <p:ph type="ctrTitle" hasCustomPrompt="1"/>
          </p:nvPr>
        </p:nvSpPr>
        <p:spPr>
          <a:xfrm>
            <a:off x="683568" y="620689"/>
            <a:ext cx="7772400" cy="1296144"/>
          </a:xfrm>
        </p:spPr>
        <p:txBody>
          <a:bodyPr>
            <a:normAutofit/>
          </a:bodyPr>
          <a:lstStyle>
            <a:lvl1pPr>
              <a:defRPr sz="6000" b="1">
                <a:effectLst>
                  <a:outerShdw blurRad="38100" dist="38100" dir="2700000" algn="tl">
                    <a:srgbClr val="000000">
                      <a:alpha val="43137"/>
                    </a:srgbClr>
                  </a:outerShdw>
                </a:effectLst>
                <a:latin typeface="서울한강체 EB" pitchFamily="18" charset="-127"/>
                <a:ea typeface="서울한강체 EB" pitchFamily="18" charset="-127"/>
              </a:defRPr>
            </a:lvl1pPr>
          </a:lstStyle>
          <a:p>
            <a:r>
              <a:rPr lang="en-US" altLang="ko-KR" dirty="0" smtClean="0"/>
              <a:t>&lt;Heading&gt;</a:t>
            </a:r>
            <a:br>
              <a:rPr lang="en-US" altLang="ko-KR" dirty="0" smtClean="0"/>
            </a:br>
            <a:r>
              <a:rPr lang="en-US" altLang="ko-KR" dirty="0" smtClean="0"/>
              <a:t>Today’s Sermon</a:t>
            </a:r>
            <a:endParaRPr lang="ko-KR" altLang="en-US" dirty="0" smtClean="0"/>
          </a:p>
        </p:txBody>
      </p:sp>
      <p:sp>
        <p:nvSpPr>
          <p:cNvPr id="3" name="Subtitle 2"/>
          <p:cNvSpPr>
            <a:spLocks noGrp="1"/>
          </p:cNvSpPr>
          <p:nvPr>
            <p:ph type="subTitle" idx="1" hasCustomPrompt="1"/>
          </p:nvPr>
        </p:nvSpPr>
        <p:spPr>
          <a:xfrm>
            <a:off x="827584" y="2060848"/>
            <a:ext cx="7560840" cy="3096344"/>
          </a:xfrm>
          <a:noFill/>
          <a:ln w="0" cap="rnd">
            <a:noFill/>
            <a:round/>
          </a:ln>
        </p:spPr>
        <p:txBody>
          <a:bodyPr anchor="ctr" anchorCtr="0">
            <a:normAutofit/>
          </a:bodyPr>
          <a:lstStyle>
            <a:lvl1pPr marL="0" indent="0" algn="ctr">
              <a:buNone/>
              <a:defRPr lang="en-US" altLang="en-US" sz="8800" kern="1200" dirty="0">
                <a:solidFill>
                  <a:schemeClr val="accent2"/>
                </a:solidFill>
                <a:latin typeface="08서울남산체 EB" pitchFamily="18" charset="-127"/>
                <a:ea typeface="08서울남산체 EB" pitchFamily="18" charset="-127"/>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ko-KR" sz="8800" dirty="0" smtClean="0">
                <a:solidFill>
                  <a:schemeClr val="accent2"/>
                </a:solidFill>
                <a:latin typeface="08서울남산체 EB" pitchFamily="18" charset="-127"/>
                <a:ea typeface="08서울남산체 EB" pitchFamily="18" charset="-127"/>
              </a:rPr>
              <a:t>&lt;Title of Message&gt;</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FAA9E5F-5D82-48F9-8466-5BC07B7AF1BA}" type="datetimeFigureOut">
              <a:rPr lang="en-US" smtClean="0"/>
              <a:pPr/>
              <a:t>12/30/2012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C74A933-964F-4FFC-8FC5-6D9255C35EA0}" type="slidenum">
              <a:rPr lang="en-US" smtClean="0"/>
              <a:pPr/>
              <a:t>‹#›</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AutoShape 3"/>
          <p:cNvSpPr>
            <a:spLocks noChangeAspect="1" noChangeArrowheads="1"/>
          </p:cNvSpPr>
          <p:nvPr userDrawn="1"/>
        </p:nvSpPr>
        <p:spPr bwMode="auto">
          <a:xfrm>
            <a:off x="2483768" y="1268760"/>
            <a:ext cx="4248150" cy="920750"/>
          </a:xfrm>
          <a:prstGeom prst="roundRect">
            <a:avLst>
              <a:gd name="adj" fmla="val 16667"/>
            </a:avLst>
          </a:prstGeom>
          <a:solidFill>
            <a:srgbClr val="FFFFFF">
              <a:alpha val="65881"/>
            </a:srgbClr>
          </a:solidFill>
          <a:ln w="9525" algn="ctr">
            <a:solidFill>
              <a:srgbClr val="969696"/>
            </a:solidFill>
            <a:round/>
            <a:headEnd/>
            <a:tailEnd/>
          </a:ln>
        </p:spPr>
        <p:txBody>
          <a:bodyPr anchor="ctr" anchorCtr="1">
            <a:spAutoFit/>
          </a:bodyPr>
          <a:lstStyle/>
          <a:p>
            <a:pPr algn="ctr">
              <a:lnSpc>
                <a:spcPct val="90000"/>
              </a:lnSpc>
            </a:pPr>
            <a:endParaRPr lang="ko-KR" altLang="ko-KR" sz="5400" b="1">
              <a:solidFill>
                <a:srgbClr val="CC00CC"/>
              </a:solidFill>
              <a:latin typeface="궁서체" pitchFamily="17" charset="-127"/>
              <a:ea typeface="궁서체" pitchFamily="17" charset="-127"/>
            </a:endParaRPr>
          </a:p>
        </p:txBody>
      </p:sp>
      <p:sp>
        <p:nvSpPr>
          <p:cNvPr id="2" name="Title 1"/>
          <p:cNvSpPr>
            <a:spLocks noGrp="1"/>
          </p:cNvSpPr>
          <p:nvPr>
            <p:ph type="ctrTitle" hasCustomPrompt="1"/>
          </p:nvPr>
        </p:nvSpPr>
        <p:spPr>
          <a:xfrm>
            <a:off x="2483768" y="1268760"/>
            <a:ext cx="4248472" cy="936104"/>
          </a:xfrm>
        </p:spPr>
        <p:txBody>
          <a:bodyPr/>
          <a:lstStyle>
            <a:lvl1pPr>
              <a:defRPr b="1" baseline="0">
                <a:effectLst>
                  <a:outerShdw blurRad="38100" dist="38100" dir="2700000" algn="tl">
                    <a:srgbClr val="000000">
                      <a:alpha val="43137"/>
                    </a:srgbClr>
                  </a:outerShdw>
                </a:effectLst>
                <a:latin typeface="서울한강체 EB" pitchFamily="18" charset="-127"/>
                <a:ea typeface="서울한강체 EB" pitchFamily="18" charset="-127"/>
              </a:defRPr>
            </a:lvl1pPr>
          </a:lstStyle>
          <a:p>
            <a:r>
              <a:rPr lang="en-US" altLang="ko-KR" dirty="0" smtClean="0"/>
              <a:t>&lt;</a:t>
            </a:r>
            <a:r>
              <a:rPr lang="ko-KR" altLang="en-US" dirty="0" smtClean="0"/>
              <a:t>제목</a:t>
            </a:r>
            <a:r>
              <a:rPr lang="en-US" altLang="ko-KR" dirty="0" smtClean="0"/>
              <a:t>&gt;</a:t>
            </a:r>
            <a:br>
              <a:rPr lang="en-US" altLang="ko-KR" dirty="0" smtClean="0"/>
            </a:br>
            <a:r>
              <a:rPr lang="en-US" altLang="ko-KR" dirty="0" smtClean="0"/>
              <a:t>Scripture Reading</a:t>
            </a:r>
            <a:endParaRPr lang="ko-KR" altLang="en-US" dirty="0" smtClean="0"/>
          </a:p>
        </p:txBody>
      </p:sp>
      <p:sp>
        <p:nvSpPr>
          <p:cNvPr id="3" name="Subtitle 2"/>
          <p:cNvSpPr>
            <a:spLocks noGrp="1"/>
          </p:cNvSpPr>
          <p:nvPr>
            <p:ph type="subTitle" idx="1" hasCustomPrompt="1"/>
          </p:nvPr>
        </p:nvSpPr>
        <p:spPr>
          <a:xfrm>
            <a:off x="1979712" y="3068960"/>
            <a:ext cx="5112568" cy="2569840"/>
          </a:xfrm>
          <a:solidFill>
            <a:schemeClr val="bg1">
              <a:alpha val="66000"/>
            </a:schemeClr>
          </a:solidFill>
        </p:spPr>
        <p:txBody>
          <a:bodyPr>
            <a:normAutofit/>
          </a:bodyPr>
          <a:lstStyle>
            <a:lvl1pPr marL="0" indent="0" algn="ctr">
              <a:lnSpc>
                <a:spcPct val="120000"/>
              </a:lnSpc>
              <a:spcBef>
                <a:spcPct val="20000"/>
              </a:spcBef>
              <a:buNone/>
              <a:defRPr lang="en-US" altLang="ko-KR" sz="4800" b="1" kern="1200" dirty="0" smtClean="0">
                <a:solidFill>
                  <a:srgbClr val="000066"/>
                </a:solidFill>
                <a:latin typeface="08서울남산체 EB" pitchFamily="18" charset="-127"/>
                <a:ea typeface="08서울남산체 EB" pitchFamily="18" charset="-127"/>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algn="ctr">
              <a:lnSpc>
                <a:spcPct val="120000"/>
              </a:lnSpc>
              <a:spcBef>
                <a:spcPct val="20000"/>
              </a:spcBef>
            </a:pPr>
            <a:r>
              <a:rPr lang="en-US" altLang="ko-KR" sz="4800" dirty="0" smtClean="0">
                <a:solidFill>
                  <a:srgbClr val="000066"/>
                </a:solidFill>
                <a:latin typeface="08서울남산체 EB" pitchFamily="18" charset="-127"/>
                <a:ea typeface="08서울남산체 EB" pitchFamily="18" charset="-127"/>
              </a:rPr>
              <a:t>&lt;Bible Verses&gt;</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2.xml"/><Relationship Id="rId1" Type="http://schemas.openxmlformats.org/officeDocument/2006/relationships/slideLayout" Target="../slideLayouts/slideLayout3.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4" cstate="print">
            <a:alphaModFix amt="40000"/>
            <a:lum/>
          </a:blip>
          <a:srcRect/>
          <a:stretch>
            <a:fillRect l="-17000" r="-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027" name="Picture 3" descr="C:\Documents and Settings\Media-Recording-PC\Desktop\Stuff\LJLPC and To1Another Logo Combined (Clear).png"/>
          <p:cNvPicPr>
            <a:picLocks noChangeAspect="1" noChangeArrowheads="1"/>
          </p:cNvPicPr>
          <p:nvPr userDrawn="1"/>
        </p:nvPicPr>
        <p:blipFill>
          <a:blip r:embed="rId5" cstate="print"/>
          <a:srcRect/>
          <a:stretch>
            <a:fillRect/>
          </a:stretch>
        </p:blipFill>
        <p:spPr bwMode="auto">
          <a:xfrm>
            <a:off x="6156176" y="5805264"/>
            <a:ext cx="2613596" cy="852702"/>
          </a:xfrm>
          <a:prstGeom prst="rect">
            <a:avLst/>
          </a:prstGeom>
          <a:noFill/>
        </p:spPr>
      </p:pic>
      <p:sp>
        <p:nvSpPr>
          <p:cNvPr id="10" name="TextBox 9"/>
          <p:cNvSpPr txBox="1"/>
          <p:nvPr userDrawn="1"/>
        </p:nvSpPr>
        <p:spPr>
          <a:xfrm>
            <a:off x="107504" y="6309320"/>
            <a:ext cx="3886000" cy="369332"/>
          </a:xfrm>
          <a:prstGeom prst="rect">
            <a:avLst/>
          </a:prstGeom>
          <a:noFill/>
        </p:spPr>
        <p:txBody>
          <a:bodyPr wrap="none" rtlCol="0">
            <a:spAutoFit/>
          </a:bodyPr>
          <a:lstStyle/>
          <a:p>
            <a:r>
              <a:rPr lang="en-US" dirty="0" smtClean="0">
                <a:latin typeface="08서울남산체 EB" pitchFamily="18" charset="-127"/>
                <a:ea typeface="08서울남산체 EB" pitchFamily="18" charset="-127"/>
              </a:rPr>
              <a:t>Scriptures in New Living Translation</a:t>
            </a:r>
            <a:endParaRPr lang="en-US" dirty="0">
              <a:latin typeface="08서울남산체 EB" pitchFamily="18" charset="-127"/>
              <a:ea typeface="08서울남산체 EB" pitchFamily="18" charset="-127"/>
            </a:endParaRPr>
          </a:p>
        </p:txBody>
      </p:sp>
    </p:spTree>
  </p:cSld>
  <p:clrMap bg1="lt1" tx1="dk1" bg2="lt2" tx2="dk2" accent1="accent1" accent2="accent2" accent3="accent3" accent4="accent4" accent5="accent5" accent6="accent6" hlink="hlink" folHlink="folHlink"/>
  <p:sldLayoutIdLst>
    <p:sldLayoutId id="2147483715" r:id="rId1"/>
    <p:sldLayoutId id="2147483714" r:id="rId2"/>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8" name="Picture 3" descr="C:\Documents and Settings\Media-Recording-PC\Desktop\Stuff\LJLPC and To1Another Logo Combined (Clear).png"/>
          <p:cNvPicPr>
            <a:picLocks noChangeAspect="1" noChangeArrowheads="1"/>
          </p:cNvPicPr>
          <p:nvPr userDrawn="1"/>
        </p:nvPicPr>
        <p:blipFill>
          <a:blip r:embed="rId4" cstate="print"/>
          <a:srcRect/>
          <a:stretch>
            <a:fillRect/>
          </a:stretch>
        </p:blipFill>
        <p:spPr bwMode="auto">
          <a:xfrm>
            <a:off x="6156176" y="5805264"/>
            <a:ext cx="2613596" cy="852702"/>
          </a:xfrm>
          <a:prstGeom prst="rect">
            <a:avLst/>
          </a:prstGeom>
          <a:noFill/>
        </p:spPr>
      </p:pic>
    </p:spTree>
  </p:cSld>
  <p:clrMap bg1="lt1" tx1="dk1" bg2="lt2" tx2="dk2" accent1="accent1" accent2="accent2" accent3="accent3" accent4="accent4" accent5="accent5" accent6="accent6" hlink="hlink" folHlink="folHlink"/>
  <p:sldLayoutIdLst>
    <p:sldLayoutId id="2147483712" r:id="rId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600" dirty="0" smtClean="0"/>
              <a:t>Receiving Blessings</a:t>
            </a:r>
            <a:endParaRPr lang="en-US" sz="3600" dirty="0"/>
          </a:p>
        </p:txBody>
      </p:sp>
      <p:sp>
        <p:nvSpPr>
          <p:cNvPr id="3" name="Subtitle 2"/>
          <p:cNvSpPr>
            <a:spLocks noGrp="1"/>
          </p:cNvSpPr>
          <p:nvPr>
            <p:ph idx="1"/>
          </p:nvPr>
        </p:nvSpPr>
        <p:spPr/>
        <p:txBody>
          <a:bodyPr/>
          <a:lstStyle/>
          <a:p>
            <a:r>
              <a:rPr lang="en-US" sz="3600" dirty="0"/>
              <a:t>Proverbs </a:t>
            </a:r>
            <a:r>
              <a:rPr lang="en-US" sz="3600" dirty="0" smtClean="0"/>
              <a:t>4:23</a:t>
            </a:r>
            <a:br>
              <a:rPr lang="en-US" sz="3600" dirty="0" smtClean="0"/>
            </a:br>
            <a:r>
              <a:rPr lang="en-US" sz="3600" dirty="0" smtClean="0"/>
              <a:t>Guard </a:t>
            </a:r>
            <a:r>
              <a:rPr lang="en-US" sz="3600" dirty="0"/>
              <a:t>your heart above all else, for it determines the course of your life.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idx="1"/>
          </p:nvPr>
        </p:nvSpPr>
        <p:spPr/>
        <p:txBody>
          <a:bodyPr/>
          <a:lstStyle/>
          <a:p>
            <a:r>
              <a:rPr lang="en-US" dirty="0"/>
              <a:t>Hebrews </a:t>
            </a:r>
            <a:r>
              <a:rPr lang="en-US" dirty="0" smtClean="0"/>
              <a:t>3:5-6</a:t>
            </a:r>
            <a:br>
              <a:rPr lang="en-US" dirty="0" smtClean="0"/>
            </a:br>
            <a:r>
              <a:rPr lang="en-US" dirty="0" smtClean="0"/>
              <a:t>5 </a:t>
            </a:r>
            <a:r>
              <a:rPr lang="en-US" dirty="0"/>
              <a:t>Moses was certainly faithful in God’s house as a servant. His work was an illustration of the truths God would reveal later. 6 But Christ, as the Son, is in charge of God’s entire house. And we are God’s house, if we keep our courage and remain confident in our hope in Christ.</a:t>
            </a:r>
          </a:p>
        </p:txBody>
      </p:sp>
    </p:spTree>
    <p:extLst>
      <p:ext uri="{BB962C8B-B14F-4D97-AF65-F5344CB8AC3E}">
        <p14:creationId xmlns:p14="http://schemas.microsoft.com/office/powerpoint/2010/main" val="3756727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1. Understand the concept of blessings and keep to it</a:t>
            </a:r>
          </a:p>
        </p:txBody>
      </p:sp>
      <p:sp>
        <p:nvSpPr>
          <p:cNvPr id="5" name="Content Placeholder 4"/>
          <p:cNvSpPr>
            <a:spLocks noGrp="1"/>
          </p:cNvSpPr>
          <p:nvPr>
            <p:ph idx="1"/>
          </p:nvPr>
        </p:nvSpPr>
        <p:spPr>
          <a:xfrm>
            <a:off x="107504" y="1412776"/>
            <a:ext cx="8928992" cy="4824536"/>
          </a:xfrm>
        </p:spPr>
        <p:txBody>
          <a:bodyPr/>
          <a:lstStyle/>
          <a:p>
            <a:pPr>
              <a:lnSpc>
                <a:spcPts val="3600"/>
              </a:lnSpc>
            </a:pPr>
            <a:r>
              <a:rPr lang="en-US" dirty="0"/>
              <a:t>Matthew </a:t>
            </a:r>
            <a:r>
              <a:rPr lang="en-US" dirty="0" smtClean="0"/>
              <a:t>28:18-20</a:t>
            </a:r>
            <a:br>
              <a:rPr lang="en-US" dirty="0" smtClean="0"/>
            </a:br>
            <a:r>
              <a:rPr lang="en-US" sz="3600" dirty="0" smtClean="0"/>
              <a:t>18 </a:t>
            </a:r>
            <a:r>
              <a:rPr lang="en-US" sz="3600" dirty="0"/>
              <a:t>Jesus came and told his disciples, “I have been given all authority in heaven and on earth. 19 Therefore, go and make disciples of all the nations, baptizing them in the name of the Father and the Son and the Holy Spirit. 20 Teach these new disciples to obey all the commands I have given you. And be sure of this: I am with you always, even to the end of the age.”</a:t>
            </a:r>
          </a:p>
        </p:txBody>
      </p:sp>
    </p:spTree>
    <p:extLst>
      <p:ext uri="{BB962C8B-B14F-4D97-AF65-F5344CB8AC3E}">
        <p14:creationId xmlns:p14="http://schemas.microsoft.com/office/powerpoint/2010/main" val="3281832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idx="1"/>
          </p:nvPr>
        </p:nvSpPr>
        <p:spPr/>
        <p:txBody>
          <a:bodyPr/>
          <a:lstStyle/>
          <a:p>
            <a:pPr>
              <a:lnSpc>
                <a:spcPts val="3600"/>
              </a:lnSpc>
            </a:pPr>
            <a:r>
              <a:rPr lang="en-US" dirty="0"/>
              <a:t>Ephesians </a:t>
            </a:r>
            <a:r>
              <a:rPr lang="en-US" dirty="0" smtClean="0"/>
              <a:t>1:10</a:t>
            </a:r>
            <a:br>
              <a:rPr lang="en-US" dirty="0" smtClean="0"/>
            </a:br>
            <a:r>
              <a:rPr lang="en-US" dirty="0" smtClean="0"/>
              <a:t>And </a:t>
            </a:r>
            <a:r>
              <a:rPr lang="en-US" dirty="0"/>
              <a:t>this is the plan: At the right time he will bring everything together under the authority of Christ—everything in heaven and on earth.</a:t>
            </a:r>
          </a:p>
        </p:txBody>
      </p:sp>
    </p:spTree>
    <p:extLst>
      <p:ext uri="{BB962C8B-B14F-4D97-AF65-F5344CB8AC3E}">
        <p14:creationId xmlns:p14="http://schemas.microsoft.com/office/powerpoint/2010/main" val="1840133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idx="1"/>
          </p:nvPr>
        </p:nvSpPr>
        <p:spPr/>
        <p:txBody>
          <a:bodyPr/>
          <a:lstStyle/>
          <a:p>
            <a:pPr>
              <a:lnSpc>
                <a:spcPts val="3600"/>
              </a:lnSpc>
            </a:pPr>
            <a:r>
              <a:rPr lang="en-US" dirty="0"/>
              <a:t>John </a:t>
            </a:r>
            <a:r>
              <a:rPr lang="en-US" dirty="0" smtClean="0"/>
              <a:t>10:29</a:t>
            </a:r>
            <a:br>
              <a:rPr lang="en-US" dirty="0" smtClean="0"/>
            </a:br>
            <a:r>
              <a:rPr lang="en-US" dirty="0" smtClean="0"/>
              <a:t>for </a:t>
            </a:r>
            <a:r>
              <a:rPr lang="en-US" dirty="0"/>
              <a:t>my Father has given them to me, and he is more powerful than anyone else. No one can snatch them from the Father’s hand.</a:t>
            </a:r>
          </a:p>
        </p:txBody>
      </p:sp>
    </p:spTree>
    <p:extLst>
      <p:ext uri="{BB962C8B-B14F-4D97-AF65-F5344CB8AC3E}">
        <p14:creationId xmlns:p14="http://schemas.microsoft.com/office/powerpoint/2010/main" val="1876842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idx="1"/>
          </p:nvPr>
        </p:nvSpPr>
        <p:spPr/>
        <p:txBody>
          <a:bodyPr/>
          <a:lstStyle/>
          <a:p>
            <a:pPr>
              <a:lnSpc>
                <a:spcPts val="3600"/>
              </a:lnSpc>
            </a:pPr>
            <a:r>
              <a:rPr lang="en-US" dirty="0"/>
              <a:t>Ezekiel </a:t>
            </a:r>
            <a:r>
              <a:rPr lang="en-US" dirty="0" smtClean="0"/>
              <a:t>11:19</a:t>
            </a:r>
            <a:br>
              <a:rPr lang="en-US" dirty="0" smtClean="0"/>
            </a:br>
            <a:r>
              <a:rPr lang="en-US" dirty="0" smtClean="0"/>
              <a:t>And </a:t>
            </a:r>
            <a:r>
              <a:rPr lang="en-US" dirty="0"/>
              <a:t>I will give them singleness of heart and put a new spirit within them. I will take away their stony, stubborn heart and give them a tender, responsive heart</a:t>
            </a:r>
          </a:p>
        </p:txBody>
      </p:sp>
    </p:spTree>
    <p:extLst>
      <p:ext uri="{BB962C8B-B14F-4D97-AF65-F5344CB8AC3E}">
        <p14:creationId xmlns:p14="http://schemas.microsoft.com/office/powerpoint/2010/main" val="21650384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idx="1"/>
          </p:nvPr>
        </p:nvSpPr>
        <p:spPr/>
        <p:txBody>
          <a:bodyPr/>
          <a:lstStyle/>
          <a:p>
            <a:pPr>
              <a:lnSpc>
                <a:spcPts val="3600"/>
              </a:lnSpc>
            </a:pPr>
            <a:r>
              <a:rPr lang="en-US"/>
              <a:t>Revelations </a:t>
            </a:r>
            <a:r>
              <a:rPr lang="en-US" smtClean="0"/>
              <a:t>22:21</a:t>
            </a:r>
            <a:br>
              <a:rPr lang="en-US" smtClean="0"/>
            </a:br>
            <a:r>
              <a:rPr lang="en-US" smtClean="0"/>
              <a:t>May </a:t>
            </a:r>
            <a:r>
              <a:rPr lang="en-US" dirty="0"/>
              <a:t>the grace of the Lord Jesus be with God’s holy people.</a:t>
            </a:r>
          </a:p>
        </p:txBody>
      </p:sp>
    </p:spTree>
    <p:extLst>
      <p:ext uri="{BB962C8B-B14F-4D97-AF65-F5344CB8AC3E}">
        <p14:creationId xmlns:p14="http://schemas.microsoft.com/office/powerpoint/2010/main" val="413326382"/>
      </p:ext>
    </p:extLst>
  </p:cSld>
  <p:clrMapOvr>
    <a:masterClrMapping/>
  </p:clrMapOvr>
</p:sld>
</file>

<file path=ppt/theme/theme1.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5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9722</TotalTime>
  <Words>27</Words>
  <Application>Microsoft Office PowerPoint</Application>
  <PresentationFormat>On-screen Show (4:3)</PresentationFormat>
  <Paragraphs>9</Paragraphs>
  <Slides>7</Slides>
  <Notes>0</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4_Custom Design</vt:lpstr>
      <vt:lpstr>5_Custom Design</vt:lpstr>
      <vt:lpstr>Receiving Blessings</vt:lpstr>
      <vt:lpstr>PowerPoint Presentation</vt:lpstr>
      <vt:lpstr>1. Understand the concept of blessings and keep to it</vt:lpstr>
      <vt:lpstr>PowerPoint Presentation</vt:lpstr>
      <vt:lpstr>PowerPoint Presentation</vt:lpstr>
      <vt:lpstr>PowerPoint Presentation</vt:lpstr>
      <vt:lpstr>PowerPoint Presentation</vt:lpstr>
    </vt:vector>
  </TitlesOfParts>
  <Company>CMA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2008년 11월 30일</dc:title>
  <dc:creator>시골천사</dc:creator>
  <cp:lastModifiedBy>Lord Jesus Loves Presbyterian Church</cp:lastModifiedBy>
  <cp:revision>780</cp:revision>
  <dcterms:created xsi:type="dcterms:W3CDTF">2008-09-16T01:03:40Z</dcterms:created>
  <dcterms:modified xsi:type="dcterms:W3CDTF">2012-12-30T16:00:11Z</dcterms:modified>
</cp:coreProperties>
</file>